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14635351f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14635351f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14635351f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14635351f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14635351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14635351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14635351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14635351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Ananth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14635351f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14635351f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14635351f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14635351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14635351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14635351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14635351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14635351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14635351f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14635351f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14635351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14635351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14635351f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14635351f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80"/>
              <a:t>Robustness of Image Captioning Models Against Adversarial Examples</a:t>
            </a:r>
            <a:endParaRPr sz="328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Ananth Chillarige, Kevin Lee, Shrijesh Siwakoti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Roadblocks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Google drive would not save the entirety of the dataset from google colab because google colab would often unsync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Google Colab Pro was purchased but still not enough to run through our code without timing out and we were nearly forced to pay $299/month for an upgraded tier of google colab pro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Great Lakes</a:t>
            </a:r>
            <a:r>
              <a:rPr lang="en"/>
              <a:t> cluster would not load many of the needed modules to create our image-captioning model, FGSM attack, and PGD attacks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AWS EC2 would not open nor run properly + it is extremely expensive once the basic tier is used 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We tried an external GPU to run our code faster but it was not compatible with Windows Surface or Macbook Pros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Our results found that image-captioning models are more robust to adversarial examples than a regular image classification model with a semi-blackbox attack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This field of research is relatively new and therefore not much research has been done to further support our findings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More datasets must should be labeled using different models in order for optimized research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 captioning model on more data for higher performance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Full White Box attack that also attacks the LSTM, Object Detection, and sequence decoding layers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did not explore LSTM and the decoding layers for attack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using other datasets like MS COCO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Uncover the blackbox nature of CNNs in order to truly understand why attacks affect different aspects of object detection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care about Image Captioning?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99625"/>
            <a:ext cx="8839199" cy="3438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Most research is focused on detecting adversarial examples because classifying them is too hard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Most research is driven on the same 3 datasets (MNIST, CIFAR-10, Fashion MNIST) but not expanded on other image datasets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Many attacks and defenses are based on arbitrary concepts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Never look into the robustness of image-captioning models because black-box and semi-black box attacks are not as effective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029600"/>
            <a:ext cx="8520600" cy="32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Chen et al [1]: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 a CNN for image feature extraction and an RNN for caption generation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Show and Fool adversarial examples that look similar to natural images with randomly targeted captions/key words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Shetty et al [4]: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Use adversarial examples along with a gumbel sampler to achieve image captioning nearly </a:t>
            </a:r>
            <a:r>
              <a:rPr lang="en" sz="1500"/>
              <a:t>indistinguishable</a:t>
            </a:r>
            <a:r>
              <a:rPr lang="en" sz="1500"/>
              <a:t> from human generated captions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Xu et al [5]: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Fooled image captioning models using image distortion as well as fully and partially targeted captions with no relevance to images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Goodfellow et al [2]: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Used FGSM to create perturbations that affect classification models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Madry et al [3]: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Established PGD as  universal first order adversary to create the most robust networks on MNIST and CIFAR-10 </a:t>
            </a:r>
            <a:endParaRPr sz="1500"/>
          </a:p>
        </p:txBody>
      </p:sp>
      <p:sp>
        <p:nvSpPr>
          <p:cNvPr id="82" name="Google Shape;82;p16"/>
          <p:cNvSpPr txBox="1"/>
          <p:nvPr/>
        </p:nvSpPr>
        <p:spPr>
          <a:xfrm>
            <a:off x="311700" y="4309525"/>
            <a:ext cx="85569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[1] Hongge Chen, Huan Zhang, Pin-Yu Chen, Jinfeng Yi,and Cho-Jui Hsieh. 2018. Attacking visual language grounding with adversarial examples:  A case study on neural image captioning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[2] Ian  J.  Goodfellow,  Jonathon  Shlens,  and  ChristianSzegedy.  2015.   Explaining  and  harnessing  adversarial examples.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[3] Aleksander   Madry,   Aleksandar   Makelov, Ludwig Schmidt, Dimitris Tsipras, and Adrian Vladu. 2019. Towards deep learning models resistant to adversarial attacks.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[4] Rakshith  Shetty,  Marcus  Rohrbach,  Lisa  Anne  Hendricks, Mario Fritz, and Bernt Schiele. 2017. Speaking the same language: Matching machine to humancaptions by adversarial training.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[5] Yan Xu, Baoyuan Wu, Fumin Shen, Yanbo Fan, YongZhang, Heng Tao Shen, and Wei Liu. 2019. Exactadversarial attack to image captioning via structuredoutput learning with latent variables.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 Captioning Model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Trained on Flickr8k dataset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 main segments: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Photo Feature Extractor: Pretrained VGG16 model on ImageNet extracts image features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Sequence Processor: Word embedding layer and LSTM RNN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Decoder: Dense Layer to make prediction based on </a:t>
            </a:r>
            <a:r>
              <a:rPr lang="en"/>
              <a:t>photo feature and sequence processor vectors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Model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5450" y="1398350"/>
            <a:ext cx="3733099" cy="332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 Attacks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Focussed on attacking the photo feature extraction stage (VGG16)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Selected 20 images from validation data: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 FGSM for 100 epochs, epsilon = 0.01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 PGD 10 times, epsilon = 0.01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Wanted to see how the attacks impact BLEU Scores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FGSM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4950" y="1376487"/>
            <a:ext cx="1666973" cy="335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375" y="1449812"/>
            <a:ext cx="3769999" cy="320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PGD</a:t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325" y="1186350"/>
            <a:ext cx="3731604" cy="350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9802" y="1977800"/>
            <a:ext cx="2259049" cy="22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